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16"/>
  </p:notesMasterIdLst>
  <p:sldIdLst>
    <p:sldId id="256" r:id="rId2"/>
    <p:sldId id="257" r:id="rId3"/>
    <p:sldId id="270" r:id="rId4"/>
    <p:sldId id="260" r:id="rId5"/>
    <p:sldId id="258" r:id="rId6"/>
    <p:sldId id="264" r:id="rId7"/>
    <p:sldId id="261" r:id="rId8"/>
    <p:sldId id="262" r:id="rId9"/>
    <p:sldId id="259" r:id="rId10"/>
    <p:sldId id="263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9223AC1E-102C-42AB-85F4-BC5131175972}">
          <p14:sldIdLst>
            <p14:sldId id="256"/>
            <p14:sldId id="257"/>
            <p14:sldId id="270"/>
            <p14:sldId id="260"/>
            <p14:sldId id="258"/>
            <p14:sldId id="264"/>
            <p14:sldId id="261"/>
            <p14:sldId id="262"/>
            <p14:sldId id="259"/>
            <p14:sldId id="263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echnasium\Documents\grafiek%20temperatuu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Temperatuur</a:t>
            </a:r>
            <a:r>
              <a:rPr lang="nl-NL" baseline="0"/>
              <a:t>verschil van water in bekertjes van aluminium en karton</a:t>
            </a:r>
            <a:endParaRPr lang="nl-NL"/>
          </a:p>
        </c:rich>
      </c:tx>
      <c:layout>
        <c:manualLayout>
          <c:xMode val="edge"/>
          <c:yMode val="edge"/>
          <c:x val="0.13980330484303163"/>
          <c:y val="1.77944378136941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Blad1!$F$1</c:f>
              <c:strCache>
                <c:ptCount val="1"/>
                <c:pt idx="0">
                  <c:v>aluminium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Blad1!$E$2:$E$9</c:f>
              <c:numCache>
                <c:formatCode>General</c:formatCode>
                <c:ptCount val="8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20</c:v>
                </c:pt>
                <c:pt idx="7">
                  <c:v>50</c:v>
                </c:pt>
              </c:numCache>
            </c:numRef>
          </c:xVal>
          <c:yVal>
            <c:numRef>
              <c:f>Blad1!$F$2:$F$9</c:f>
              <c:numCache>
                <c:formatCode>General</c:formatCode>
                <c:ptCount val="8"/>
                <c:pt idx="0">
                  <c:v>80</c:v>
                </c:pt>
                <c:pt idx="1">
                  <c:v>59</c:v>
                </c:pt>
                <c:pt idx="2">
                  <c:v>56</c:v>
                </c:pt>
                <c:pt idx="3">
                  <c:v>52</c:v>
                </c:pt>
                <c:pt idx="4">
                  <c:v>50</c:v>
                </c:pt>
                <c:pt idx="5">
                  <c:v>48</c:v>
                </c:pt>
                <c:pt idx="6">
                  <c:v>41</c:v>
                </c:pt>
                <c:pt idx="7">
                  <c:v>34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C60-4B7D-9C9D-4AE8A9333FCB}"/>
            </c:ext>
          </c:extLst>
        </c:ser>
        <c:ser>
          <c:idx val="1"/>
          <c:order val="1"/>
          <c:tx>
            <c:strRef>
              <c:f>Blad1!$G$1</c:f>
              <c:strCache>
                <c:ptCount val="1"/>
                <c:pt idx="0">
                  <c:v>karton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Blad1!$E$2:$E$9</c:f>
              <c:numCache>
                <c:formatCode>General</c:formatCode>
                <c:ptCount val="8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20</c:v>
                </c:pt>
                <c:pt idx="7">
                  <c:v>50</c:v>
                </c:pt>
              </c:numCache>
            </c:numRef>
          </c:xVal>
          <c:yVal>
            <c:numRef>
              <c:f>Blad1!$G$2:$G$9</c:f>
              <c:numCache>
                <c:formatCode>General</c:formatCode>
                <c:ptCount val="8"/>
                <c:pt idx="0">
                  <c:v>80</c:v>
                </c:pt>
                <c:pt idx="1">
                  <c:v>63</c:v>
                </c:pt>
                <c:pt idx="2">
                  <c:v>58</c:v>
                </c:pt>
                <c:pt idx="3">
                  <c:v>53</c:v>
                </c:pt>
                <c:pt idx="4">
                  <c:v>50</c:v>
                </c:pt>
                <c:pt idx="5">
                  <c:v>47</c:v>
                </c:pt>
                <c:pt idx="6">
                  <c:v>40</c:v>
                </c:pt>
                <c:pt idx="7">
                  <c:v>32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C60-4B7D-9C9D-4AE8A9333F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5812424"/>
        <c:axId val="415807832"/>
      </c:scatterChart>
      <c:valAx>
        <c:axId val="415812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NL"/>
                  <a:t>Tijd</a:t>
                </a:r>
                <a:r>
                  <a:rPr lang="nl-NL" baseline="0"/>
                  <a:t> (minuten)</a:t>
                </a:r>
                <a:endParaRPr lang="nl-NL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N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415807832"/>
        <c:crosses val="autoZero"/>
        <c:crossBetween val="midCat"/>
      </c:valAx>
      <c:valAx>
        <c:axId val="415807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NL"/>
                  <a:t>Temperatuur ( °C)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N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415812424"/>
        <c:crosses val="autoZero"/>
        <c:crossBetween val="midCat"/>
      </c:valAx>
      <c:spPr>
        <a:noFill/>
        <a:ln>
          <a:solidFill>
            <a:schemeClr val="tx1">
              <a:lumMod val="15000"/>
              <a:lumOff val="85000"/>
            </a:schemeClr>
          </a:solidFill>
          <a:prstDash val="solid"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94E36-DBD0-4DF0-B0E0-927D95DBD1E0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CB8FD-5EA3-47EE-A5E9-F965DAB47D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621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ryan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052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OTTO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5466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RYAN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451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RYAN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5779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PEPIJN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6585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OTTO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4593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PEPIJN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373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STEFAN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409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RYAN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33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STEFAN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979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PEPIJN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1885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STEFAN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5704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OTTO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8313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STEFAN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CB8FD-5EA3-47EE-A5E9-F965DAB47D9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60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9/11/2019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87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1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3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7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51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4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0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8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3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9/11/2019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5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730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9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55" r:id="rId5"/>
    <p:sldLayoutId id="2147483761" r:id="rId6"/>
    <p:sldLayoutId id="2147483762" r:id="rId7"/>
    <p:sldLayoutId id="2147483752" r:id="rId8"/>
    <p:sldLayoutId id="2147483753" r:id="rId9"/>
    <p:sldLayoutId id="2147483754" r:id="rId10"/>
    <p:sldLayoutId id="214748375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EF9B128E-8783-4CF7-A5A9-6049202E25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463" b="17615"/>
          <a:stretch/>
        </p:blipFill>
        <p:spPr>
          <a:xfrm>
            <a:off x="-1" y="10"/>
            <a:ext cx="12192000" cy="4551026"/>
          </a:xfrm>
          <a:prstGeom prst="rect">
            <a:avLst/>
          </a:prstGeom>
        </p:spPr>
      </p:pic>
      <p:sp>
        <p:nvSpPr>
          <p:cNvPr id="14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8AF70D-DAA3-4826-8CED-FF3B89DA3B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nl-NL" sz="3400" dirty="0">
                <a:solidFill>
                  <a:schemeClr val="tx1"/>
                </a:solidFill>
              </a:rPr>
              <a:t>Waar moet een goed onderzoek aan voldoen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81D41EC-0E64-4765-B75C-49285E867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Door: Ryan, Pepijn W, Otto, Stefan</a:t>
            </a:r>
          </a:p>
        </p:txBody>
      </p:sp>
    </p:spTree>
    <p:extLst>
      <p:ext uri="{BB962C8B-B14F-4D97-AF65-F5344CB8AC3E}">
        <p14:creationId xmlns:p14="http://schemas.microsoft.com/office/powerpoint/2010/main" val="3771946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16" name="Graphic 15" descr="Krant">
            <a:extLst>
              <a:ext uri="{FF2B5EF4-FFF2-40B4-BE49-F238E27FC236}">
                <a16:creationId xmlns:a16="http://schemas.microsoft.com/office/drawing/2014/main" id="{9071FE79-CA97-4113-A373-F7F20986C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29833" y="783515"/>
            <a:ext cx="1988063" cy="1988063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AAF47713-A467-4CA7-8143-9188DD3B744B}"/>
              </a:ext>
            </a:extLst>
          </p:cNvPr>
          <p:cNvSpPr txBox="1"/>
          <p:nvPr/>
        </p:nvSpPr>
        <p:spPr>
          <a:xfrm>
            <a:off x="6014907" y="2063692"/>
            <a:ext cx="4365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Generaliseerbaarheid</a:t>
            </a:r>
          </a:p>
        </p:txBody>
      </p:sp>
    </p:spTree>
    <p:extLst>
      <p:ext uri="{BB962C8B-B14F-4D97-AF65-F5344CB8AC3E}">
        <p14:creationId xmlns:p14="http://schemas.microsoft.com/office/powerpoint/2010/main" val="953386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F2113D-EAAA-4953-B856-148C711EF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Ons onderzoek</a:t>
            </a: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2165F304-25F8-4D2C-A4FF-BB0F499D48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019547"/>
              </p:ext>
            </p:extLst>
          </p:nvPr>
        </p:nvGraphicFramePr>
        <p:xfrm>
          <a:off x="965360" y="2198446"/>
          <a:ext cx="2868930" cy="2234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3420">
                  <a:extLst>
                    <a:ext uri="{9D8B030D-6E8A-4147-A177-3AD203B41FA5}">
                      <a16:colId xmlns:a16="http://schemas.microsoft.com/office/drawing/2014/main" val="3974900388"/>
                    </a:ext>
                  </a:extLst>
                </a:gridCol>
                <a:gridCol w="953770">
                  <a:extLst>
                    <a:ext uri="{9D8B030D-6E8A-4147-A177-3AD203B41FA5}">
                      <a16:colId xmlns:a16="http://schemas.microsoft.com/office/drawing/2014/main" val="3524299521"/>
                    </a:ext>
                  </a:extLst>
                </a:gridCol>
                <a:gridCol w="1221740">
                  <a:extLst>
                    <a:ext uri="{9D8B030D-6E8A-4147-A177-3AD203B41FA5}">
                      <a16:colId xmlns:a16="http://schemas.microsoft.com/office/drawing/2014/main" val="3435559265"/>
                    </a:ext>
                  </a:extLst>
                </a:gridCol>
              </a:tblGrid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Minuten 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T AL in (°C)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 T karton in  (°C)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54142065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80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80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81744622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66564112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56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36833156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6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22643393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10734596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47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5020259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90387821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32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75579522"/>
                  </a:ext>
                </a:extLst>
              </a:tr>
            </a:tbl>
          </a:graphicData>
        </a:graphic>
      </p:graphicFrame>
      <p:sp>
        <p:nvSpPr>
          <p:cNvPr id="10" name="Rectangle 3">
            <a:extLst>
              <a:ext uri="{FF2B5EF4-FFF2-40B4-BE49-F238E27FC236}">
                <a16:creationId xmlns:a16="http://schemas.microsoft.com/office/drawing/2014/main" id="{E05FDB00-4E76-4B70-8AB9-5944FDB09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077" y="588724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8" name="Grafiek 7">
            <a:extLst>
              <a:ext uri="{FF2B5EF4-FFF2-40B4-BE49-F238E27FC236}">
                <a16:creationId xmlns:a16="http://schemas.microsoft.com/office/drawing/2014/main" id="{BD132A8A-CE25-4D8A-9751-BC573D39E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6787242"/>
              </p:ext>
            </p:extLst>
          </p:nvPr>
        </p:nvGraphicFramePr>
        <p:xfrm>
          <a:off x="4653822" y="2198446"/>
          <a:ext cx="6674084" cy="4282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1109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4B2520-1AFE-4121-8B0D-87DF34875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kon er beter in ons onderzoek?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0FD20C-4CE2-44D8-AE36-1C8FE00DC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57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phic 19" descr="Papier">
            <a:extLst>
              <a:ext uri="{FF2B5EF4-FFF2-40B4-BE49-F238E27FC236}">
                <a16:creationId xmlns:a16="http://schemas.microsoft.com/office/drawing/2014/main" id="{25AF3670-ECF0-4F18-9991-4EC5509569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0866" y="986200"/>
            <a:ext cx="1740222" cy="1740222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34546A5-8E06-4402-AC41-C458C26A4737}"/>
              </a:ext>
            </a:extLst>
          </p:cNvPr>
          <p:cNvSpPr txBox="1"/>
          <p:nvPr/>
        </p:nvSpPr>
        <p:spPr>
          <a:xfrm>
            <a:off x="2851088" y="1856311"/>
            <a:ext cx="59971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Precisie en betrouwbaarheid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1F3D8D3-CC6F-4782-83D3-D2C7C5FCB490}"/>
              </a:ext>
            </a:extLst>
          </p:cNvPr>
          <p:cNvSpPr txBox="1"/>
          <p:nvPr/>
        </p:nvSpPr>
        <p:spPr>
          <a:xfrm>
            <a:off x="2851088" y="3411867"/>
            <a:ext cx="3496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Thermometer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Temperatuur van de lucht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Meetfout</a:t>
            </a:r>
          </a:p>
        </p:txBody>
      </p:sp>
    </p:spTree>
    <p:extLst>
      <p:ext uri="{BB962C8B-B14F-4D97-AF65-F5344CB8AC3E}">
        <p14:creationId xmlns:p14="http://schemas.microsoft.com/office/powerpoint/2010/main" val="2261872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04D4A-A172-4CD1-B0C8-440E70AF8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5161" y="1554883"/>
            <a:ext cx="10058400" cy="1371600"/>
          </a:xfrm>
        </p:spPr>
        <p:txBody>
          <a:bodyPr>
            <a:normAutofit/>
          </a:bodyPr>
          <a:lstStyle/>
          <a:p>
            <a:r>
              <a:rPr lang="nl-NL" dirty="0"/>
              <a:t>Generaliseerbaarheid</a:t>
            </a:r>
          </a:p>
        </p:txBody>
      </p:sp>
      <p:pic>
        <p:nvPicPr>
          <p:cNvPr id="7" name="Graphic 6" descr="Krant">
            <a:extLst>
              <a:ext uri="{FF2B5EF4-FFF2-40B4-BE49-F238E27FC236}">
                <a16:creationId xmlns:a16="http://schemas.microsoft.com/office/drawing/2014/main" id="{2692CBF5-22FB-4DF4-8368-1291FDB655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9283" y="321944"/>
            <a:ext cx="2465878" cy="2465878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CDBCC8-A505-4390-84A8-095C1B041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5161" y="3429000"/>
            <a:ext cx="6488035" cy="39319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Niet alles gestandaardiseerd </a:t>
            </a:r>
          </a:p>
        </p:txBody>
      </p:sp>
    </p:spTree>
    <p:extLst>
      <p:ext uri="{BB962C8B-B14F-4D97-AF65-F5344CB8AC3E}">
        <p14:creationId xmlns:p14="http://schemas.microsoft.com/office/powerpoint/2010/main" val="2365090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5" name="Tijdelijke aanduiding voor inhoud 4" descr="Astronaut">
            <a:extLst>
              <a:ext uri="{FF2B5EF4-FFF2-40B4-BE49-F238E27FC236}">
                <a16:creationId xmlns:a16="http://schemas.microsoft.com/office/drawing/2014/main" id="{8C24370C-3CFD-43B3-9395-9BD458125E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1034" y="765708"/>
            <a:ext cx="1734895" cy="1734895"/>
          </a:xfr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5AE57B71-DCA3-4CBF-B6E6-E5314F08F093}"/>
              </a:ext>
            </a:extLst>
          </p:cNvPr>
          <p:cNvSpPr txBox="1"/>
          <p:nvPr/>
        </p:nvSpPr>
        <p:spPr>
          <a:xfrm>
            <a:off x="5325929" y="1633155"/>
            <a:ext cx="3615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/>
              <a:t>Doelgerichtheid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80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AE57B71-DCA3-4CBF-B6E6-E5314F08F093}"/>
              </a:ext>
            </a:extLst>
          </p:cNvPr>
          <p:cNvSpPr txBox="1"/>
          <p:nvPr/>
        </p:nvSpPr>
        <p:spPr>
          <a:xfrm>
            <a:off x="5325929" y="1633155"/>
            <a:ext cx="3615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/>
              <a:t>Validiteit</a:t>
            </a:r>
          </a:p>
        </p:txBody>
      </p:sp>
      <p:pic>
        <p:nvPicPr>
          <p:cNvPr id="9" name="Graphic 8" descr="Tandwiel">
            <a:extLst>
              <a:ext uri="{FF2B5EF4-FFF2-40B4-BE49-F238E27FC236}">
                <a16:creationId xmlns:a16="http://schemas.microsoft.com/office/drawing/2014/main" id="{50660009-5586-42D4-A213-EBB2A8D82C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66123" y="844784"/>
            <a:ext cx="1496257" cy="149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29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20" name="Graphic 19" descr="Papier">
            <a:extLst>
              <a:ext uri="{FF2B5EF4-FFF2-40B4-BE49-F238E27FC236}">
                <a16:creationId xmlns:a16="http://schemas.microsoft.com/office/drawing/2014/main" id="{25AF3670-ECF0-4F18-9991-4EC5509569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50866" y="986200"/>
            <a:ext cx="1740222" cy="1740222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34546A5-8E06-4402-AC41-C458C26A4737}"/>
              </a:ext>
            </a:extLst>
          </p:cNvPr>
          <p:cNvSpPr txBox="1"/>
          <p:nvPr/>
        </p:nvSpPr>
        <p:spPr>
          <a:xfrm>
            <a:off x="5251508" y="1856311"/>
            <a:ext cx="59971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Precisie en betrouwbaarheid</a:t>
            </a:r>
          </a:p>
        </p:txBody>
      </p:sp>
    </p:spTree>
    <p:extLst>
      <p:ext uri="{BB962C8B-B14F-4D97-AF65-F5344CB8AC3E}">
        <p14:creationId xmlns:p14="http://schemas.microsoft.com/office/powerpoint/2010/main" val="395006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7" name="Graphic 6" descr="Controlelijst RTL">
            <a:extLst>
              <a:ext uri="{FF2B5EF4-FFF2-40B4-BE49-F238E27FC236}">
                <a16:creationId xmlns:a16="http://schemas.microsoft.com/office/drawing/2014/main" id="{5B2FB3FD-78C0-404D-ABE1-97177C3F36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1035" y="895925"/>
            <a:ext cx="1753968" cy="1753968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8C5A4494-434F-4F55-9595-CBA404037134}"/>
              </a:ext>
            </a:extLst>
          </p:cNvPr>
          <p:cNvSpPr txBox="1"/>
          <p:nvPr/>
        </p:nvSpPr>
        <p:spPr>
          <a:xfrm>
            <a:off x="5880683" y="1772909"/>
            <a:ext cx="2105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Striktheid</a:t>
            </a:r>
          </a:p>
        </p:txBody>
      </p:sp>
    </p:spTree>
    <p:extLst>
      <p:ext uri="{BB962C8B-B14F-4D97-AF65-F5344CB8AC3E}">
        <p14:creationId xmlns:p14="http://schemas.microsoft.com/office/powerpoint/2010/main" val="3839239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22" name="Graphic 21" descr="Chat RTL">
            <a:extLst>
              <a:ext uri="{FF2B5EF4-FFF2-40B4-BE49-F238E27FC236}">
                <a16:creationId xmlns:a16="http://schemas.microsoft.com/office/drawing/2014/main" id="{5FA5ED10-7BAA-44FE-B796-7E8FB2D66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93294" y="1057377"/>
            <a:ext cx="1576765" cy="157676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E80D46F-6365-4E2C-B31A-8C8228127DB1}"/>
              </a:ext>
            </a:extLst>
          </p:cNvPr>
          <p:cNvSpPr txBox="1"/>
          <p:nvPr/>
        </p:nvSpPr>
        <p:spPr>
          <a:xfrm>
            <a:off x="5470059" y="1654610"/>
            <a:ext cx="1989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Eenvoud</a:t>
            </a:r>
          </a:p>
        </p:txBody>
      </p:sp>
    </p:spTree>
    <p:extLst>
      <p:ext uri="{BB962C8B-B14F-4D97-AF65-F5344CB8AC3E}">
        <p14:creationId xmlns:p14="http://schemas.microsoft.com/office/powerpoint/2010/main" val="2105230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14" name="Graphic 13" descr="Presentatie met organigram">
            <a:extLst>
              <a:ext uri="{FF2B5EF4-FFF2-40B4-BE49-F238E27FC236}">
                <a16:creationId xmlns:a16="http://schemas.microsoft.com/office/drawing/2014/main" id="{B754CE68-E315-42D6-82A0-9DD1C17A12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91395" y="831516"/>
            <a:ext cx="1995005" cy="199500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9A58351-4372-438D-80AE-149073F4075A}"/>
              </a:ext>
            </a:extLst>
          </p:cNvPr>
          <p:cNvSpPr txBox="1"/>
          <p:nvPr/>
        </p:nvSpPr>
        <p:spPr>
          <a:xfrm>
            <a:off x="5411377" y="1475075"/>
            <a:ext cx="37160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l-NL" sz="4000" dirty="0"/>
              <a:t>Repliceerbaarheid</a:t>
            </a:r>
          </a:p>
        </p:txBody>
      </p:sp>
    </p:spTree>
    <p:extLst>
      <p:ext uri="{BB962C8B-B14F-4D97-AF65-F5344CB8AC3E}">
        <p14:creationId xmlns:p14="http://schemas.microsoft.com/office/powerpoint/2010/main" val="146835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18" name="Graphic 17" descr="Vragen">
            <a:extLst>
              <a:ext uri="{FF2B5EF4-FFF2-40B4-BE49-F238E27FC236}">
                <a16:creationId xmlns:a16="http://schemas.microsoft.com/office/drawing/2014/main" id="{9690F250-235C-469B-A15E-11200F290A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84585" y="856682"/>
            <a:ext cx="1769595" cy="176959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B870B0BE-E54B-4873-B7FF-E7E990554C2B}"/>
              </a:ext>
            </a:extLst>
          </p:cNvPr>
          <p:cNvSpPr txBox="1"/>
          <p:nvPr/>
        </p:nvSpPr>
        <p:spPr>
          <a:xfrm>
            <a:off x="5654180" y="1741479"/>
            <a:ext cx="2635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Objectiviteit</a:t>
            </a:r>
          </a:p>
        </p:txBody>
      </p:sp>
    </p:spTree>
    <p:extLst>
      <p:ext uri="{BB962C8B-B14F-4D97-AF65-F5344CB8AC3E}">
        <p14:creationId xmlns:p14="http://schemas.microsoft.com/office/powerpoint/2010/main" val="93961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pic>
        <p:nvPicPr>
          <p:cNvPr id="11" name="Graphic 10" descr="Klembord">
            <a:extLst>
              <a:ext uri="{FF2B5EF4-FFF2-40B4-BE49-F238E27FC236}">
                <a16:creationId xmlns:a16="http://schemas.microsoft.com/office/drawing/2014/main" id="{D6B496C8-7E37-43AC-9BB0-BB9FD5952F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17148" y="823369"/>
            <a:ext cx="1957912" cy="1957912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A69748F6-A352-46ED-B3BC-D06F89B34296}"/>
              </a:ext>
            </a:extLst>
          </p:cNvPr>
          <p:cNvSpPr txBox="1"/>
          <p:nvPr/>
        </p:nvSpPr>
        <p:spPr>
          <a:xfrm>
            <a:off x="5804075" y="1802325"/>
            <a:ext cx="27190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/>
              <a:t>Testbaarheid</a:t>
            </a:r>
          </a:p>
        </p:txBody>
      </p:sp>
    </p:spTree>
    <p:extLst>
      <p:ext uri="{BB962C8B-B14F-4D97-AF65-F5344CB8AC3E}">
        <p14:creationId xmlns:p14="http://schemas.microsoft.com/office/powerpoint/2010/main" val="2166317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2B3A21"/>
      </a:dk2>
      <a:lt2>
        <a:srgbClr val="E8E2E3"/>
      </a:lt2>
      <a:accent1>
        <a:srgbClr val="41B2A0"/>
      </a:accent1>
      <a:accent2>
        <a:srgbClr val="37B56D"/>
      </a:accent2>
      <a:accent3>
        <a:srgbClr val="43B745"/>
      </a:accent3>
      <a:accent4>
        <a:srgbClr val="68B136"/>
      </a:accent4>
      <a:accent5>
        <a:srgbClr val="96A93E"/>
      </a:accent5>
      <a:accent6>
        <a:srgbClr val="B59737"/>
      </a:accent6>
      <a:hlink>
        <a:srgbClr val="6A8A2E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135</Words>
  <Application>Microsoft Office PowerPoint</Application>
  <PresentationFormat>Breedbeeld</PresentationFormat>
  <Paragraphs>77</Paragraphs>
  <Slides>14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Garamond</vt:lpstr>
      <vt:lpstr>SavonVTI</vt:lpstr>
      <vt:lpstr>Waar moet een goed onderzoek aan voldoen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Ons onderzoek</vt:lpstr>
      <vt:lpstr>Wat kon er beter in ons onderzoek?</vt:lpstr>
      <vt:lpstr>PowerPoint-presentatie</vt:lpstr>
      <vt:lpstr>Generaliseerbaarheid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 moet een goed onderzoek aan voldoen</dc:title>
  <dc:creator>Vuure, R. van (Ryan)</dc:creator>
  <cp:lastModifiedBy>Vuure, R. van (Ryan)</cp:lastModifiedBy>
  <cp:revision>4</cp:revision>
  <dcterms:created xsi:type="dcterms:W3CDTF">2019-09-10T11:26:34Z</dcterms:created>
  <dcterms:modified xsi:type="dcterms:W3CDTF">2019-09-11T12:30:53Z</dcterms:modified>
</cp:coreProperties>
</file>